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292" r:id="rId17"/>
    <p:sldId id="318" r:id="rId18"/>
    <p:sldId id="317" r:id="rId19"/>
    <p:sldId id="324" r:id="rId20"/>
    <p:sldId id="323" r:id="rId21"/>
    <p:sldId id="325" r:id="rId22"/>
    <p:sldId id="326" r:id="rId23"/>
    <p:sldId id="327" r:id="rId24"/>
    <p:sldId id="328" r:id="rId25"/>
    <p:sldId id="406" r:id="rId26"/>
    <p:sldId id="329" r:id="rId27"/>
    <p:sldId id="268" r:id="rId28"/>
    <p:sldId id="269" r:id="rId29"/>
    <p:sldId id="333" r:id="rId30"/>
    <p:sldId id="316" r:id="rId31"/>
    <p:sldId id="335" r:id="rId32"/>
    <p:sldId id="336" r:id="rId33"/>
    <p:sldId id="338" r:id="rId34"/>
    <p:sldId id="337" r:id="rId35"/>
    <p:sldId id="339" r:id="rId36"/>
    <p:sldId id="319" r:id="rId37"/>
    <p:sldId id="331" r:id="rId38"/>
    <p:sldId id="332" r:id="rId39"/>
    <p:sldId id="405" r:id="rId40"/>
    <p:sldId id="397" r:id="rId41"/>
    <p:sldId id="330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2481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Models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–&gt; 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wheelsize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–&gt; climate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–&gt; speed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--&gt; temperature outside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keyword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componentDidMount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runs after the component output has been rendered to the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(data) = View</a:t>
            </a:r>
            <a:endParaRPr lang="en-US" sz="8000" dirty="0"/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400" b="1" dirty="0"/>
              <a:t>&lt;div id="root"&gt;&lt;/div&gt;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61" y="1410013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79" y="5473270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89" y="661658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data = local state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is for calculating the maximum battery range per model. This range is based on the user input (</a:t>
            </a:r>
            <a:r>
              <a:rPr lang="en-US" dirty="0" err="1"/>
              <a:t>wheelzise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2A1887-059C-1D46-BB3A-23CA84BF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098" y="254001"/>
            <a:ext cx="8925902" cy="920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8B01-110E-7B4E-A911-C0E77567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166533"/>
            <a:ext cx="11216640" cy="4641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Provides the data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tesla_models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accent2"/>
                </a:solidFill>
              </a:rPr>
              <a:t>'60', '60D', '75', '75D', '90D', 'P100D’</a:t>
            </a:r>
          </a:p>
          <a:p>
            <a:endParaRPr lang="en-US" b="1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FB88-3572-9F4D-861E-8428DEE4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03" y="5147734"/>
            <a:ext cx="3310497" cy="34137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6B145-1980-274B-87D6-044F22E7A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48594"/>
              </p:ext>
            </p:extLst>
          </p:nvPr>
        </p:nvGraphicFramePr>
        <p:xfrm>
          <a:off x="0" y="6059961"/>
          <a:ext cx="9300083" cy="24709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00083">
                  <a:extLst>
                    <a:ext uri="{9D8B030D-6E8A-4147-A177-3AD203B41FA5}">
                      <a16:colId xmlns:a16="http://schemas.microsoft.com/office/drawing/2014/main" val="2200094965"/>
                    </a:ext>
                  </a:extLst>
                </a:gridCol>
              </a:tblGrid>
              <a:tr h="2470912">
                <a:tc>
                  <a:txBody>
                    <a:bodyPr/>
                    <a:lstStyle/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Models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–&gt;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wheelsize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–&gt; climate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                –&gt; speed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  <a:sym typeface="Wingdings" pitchFamily="2" charset="2"/>
                        </a:rPr>
                        <a:t>                                                           --&gt;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temparature</a:t>
                      </a:r>
                      <a:endParaRPr lang="en-US" sz="23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sz="15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83887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514475" lvl="3" indent="0">
              <a:spcBef>
                <a:spcPts val="1200"/>
              </a:spcBef>
              <a:buNone/>
            </a:pPr>
            <a:r>
              <a:rPr lang="en-US" sz="2400" b="1" dirty="0" err="1"/>
              <a:t>statsUpdate</a:t>
            </a:r>
            <a:r>
              <a:rPr lang="en-US" sz="2400" b="1" dirty="0"/>
              <a:t>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carModels</a:t>
            </a:r>
            <a:r>
              <a:rPr lang="en-US" sz="2400" dirty="0"/>
              <a:t> = ['60', '60D', '75', '75D', '90D'];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B0F0"/>
                </a:solidFill>
              </a:rPr>
              <a:t>this.setState</a:t>
            </a:r>
            <a:r>
              <a:rPr lang="en-US" sz="2400" dirty="0"/>
              <a:t>({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>
                <a:solidFill>
                  <a:srgbClr val="FFFF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this.calculateStats</a:t>
            </a:r>
            <a:r>
              <a:rPr lang="en-US" sz="2400" dirty="0"/>
              <a:t>(</a:t>
            </a:r>
            <a:r>
              <a:rPr lang="en-US" sz="2400" dirty="0" err="1"/>
              <a:t>carModels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	}) 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9951</TotalTime>
  <Words>884</Words>
  <Application>Microsoft Macintosh PowerPoint</Application>
  <PresentationFormat>Custom</PresentationFormat>
  <Paragraphs>365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The UI is represented by a component tree</vt:lpstr>
      <vt:lpstr>Components tree</vt:lpstr>
      <vt:lpstr>App.js component</vt:lpstr>
      <vt:lpstr>Header component</vt:lpstr>
      <vt:lpstr>Header</vt:lpstr>
      <vt:lpstr>Project structure</vt:lpstr>
      <vt:lpstr>Tesla Battery Component</vt:lpstr>
      <vt:lpstr>Components tree</vt:lpstr>
      <vt:lpstr>PowerPoint Presentation</vt:lpstr>
      <vt:lpstr>State of the App</vt:lpstr>
      <vt:lpstr>PowerPoint Presentation</vt:lpstr>
      <vt:lpstr>State of the App</vt:lpstr>
      <vt:lpstr>  Tesla Battery Service  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this.setState()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229</cp:revision>
  <dcterms:modified xsi:type="dcterms:W3CDTF">2018-12-15T12:48:02Z</dcterms:modified>
</cp:coreProperties>
</file>